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73" r:id="rId3"/>
    <p:sldId id="257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DD1B1"/>
    <a:srgbClr val="FFFF99"/>
    <a:srgbClr val="CCFFCC"/>
    <a:srgbClr val="000066"/>
    <a:srgbClr val="003300"/>
    <a:srgbClr val="FFFF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06D1A21-AC95-40CD-A66C-5373888EE8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B8AF5-AF85-47D3-B051-F43C80F72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6CA0C-1868-478A-BB7B-AF1F3FABE5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Прямоугольник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Прямоугольник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19D95F4-4F9F-4469-B71C-90B5F20A4D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3960C-803D-4293-BD51-CC0C126F6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Прямоугольник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Прямоугольник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47F21B5-DE55-41B8-B54D-18E0AADCC9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0607B-2049-4DEE-87C1-BE1401CDDC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BE0029-E319-45B7-8BDC-8B2FA94D0B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8561273-BD8D-485F-B531-1452082CBB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29DC1-9721-43C1-9DFC-9B66737FE3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CF02F-81E5-4A08-ABDA-62032E9CAE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8B22DA4-60B5-4869-89EB-02AA16044F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0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C35E2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CF6DA4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4;&#1091;&#1083;&#1100;&#1090;&#1080;&#1084;&#1077;&#1076;&#1080;&#1081;&#1085;&#1072;&#1103;%20&#1087;&#1088;&#1077;&#1079;&#1080;&#1085;&#1090;&#1072;&#1094;&#1080;&#1103;\&#1054;&#1073;&#1091;&#1095;&#1072;&#1102;&#1097;&#1072;&#1103;%20&#1087;&#1088;&#1077;&#1079;&#1077;&#1085;&#1090;&#1072;&#1094;&#1080;&#1103;\&#1051;&#1080;&#1079;&#1072;.wav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4;&#1091;&#1083;&#1100;&#1090;&#1080;&#1084;&#1077;&#1076;&#1080;&#1081;&#1085;&#1072;&#1103;%20&#1087;&#1088;&#1077;&#1079;&#1080;&#1085;&#1090;&#1072;&#1094;&#1080;&#1103;\&#1054;&#1073;&#1091;&#1095;&#1072;&#1102;&#1097;&#1072;&#1103;%20&#1087;&#1088;&#1077;&#1079;&#1077;&#1085;&#1090;&#1072;&#1094;&#1080;&#1103;\&#1057;&#1077;&#1084;&#1072;1.wav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4;&#1091;&#1083;&#1100;&#1090;&#1080;&#1084;&#1077;&#1076;&#1080;&#1081;&#1085;&#1072;&#1103;%20&#1087;&#1088;&#1077;&#1079;&#1080;&#1085;&#1090;&#1072;&#1094;&#1080;&#1103;\&#1054;&#1073;&#1091;&#1095;&#1072;&#1102;&#1097;&#1072;&#1103;%20&#1087;&#1088;&#1077;&#1079;&#1077;&#1085;&#1090;&#1072;&#1094;&#1080;&#1103;\&#1044;&#1072;&#1096;&#1072;.wav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4;&#1091;&#1083;&#1100;&#1090;&#1080;&#1084;&#1077;&#1076;&#1080;&#1081;&#1085;&#1072;&#1103;%20&#1087;&#1088;&#1077;&#1079;&#1080;&#1085;&#1090;&#1072;&#1094;&#1080;&#1103;\&#1054;&#1073;&#1091;&#1095;&#1072;&#1102;&#1097;&#1072;&#1103;%20&#1087;&#1088;&#1077;&#1079;&#1077;&#1085;&#1090;&#1072;&#1094;&#1080;&#1103;\&#1051;&#1080;&#1079;&#1072;2.wav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4;&#1091;&#1083;&#1100;&#1090;&#1080;&#1084;&#1077;&#1076;&#1080;&#1081;&#1085;&#1072;&#1103;%20&#1087;&#1088;&#1077;&#1079;&#1080;&#1085;&#1090;&#1072;&#1094;&#1080;&#1103;\&#1054;&#1073;&#1091;&#1095;&#1072;&#1102;&#1097;&#1072;&#1103;%20&#1087;&#1088;&#1077;&#1079;&#1077;&#1085;&#1090;&#1072;&#1094;&#1080;&#1103;\&#1042;&#1072;&#1085;&#1103;.wav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4;&#1091;&#1083;&#1100;&#1090;&#1080;&#1084;&#1077;&#1076;&#1080;&#1081;&#1085;&#1072;&#1103;%20&#1087;&#1088;&#1077;&#1079;&#1080;&#1085;&#1090;&#1072;&#1094;&#1080;&#1103;\&#1054;&#1073;&#1091;&#1095;&#1072;&#1102;&#1097;&#1072;&#1103;%20&#1087;&#1088;&#1077;&#1079;&#1077;&#1085;&#1090;&#1072;&#1094;&#1080;&#1103;\&#1088;&#1091;&#1089;&#1083;&#1072;&#1085;.wav" TargetMode="Externa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4;&#1091;&#1083;&#1100;&#1090;&#1080;&#1084;&#1077;&#1076;&#1080;&#1081;&#1085;&#1072;&#1103;%20&#1087;&#1088;&#1077;&#1079;&#1080;&#1085;&#1090;&#1072;&#1094;&#1080;&#1103;\&#1054;&#1073;&#1091;&#1095;&#1072;&#1102;&#1097;&#1072;&#1103;%20&#1087;&#1088;&#1077;&#1079;&#1077;&#1085;&#1090;&#1072;&#1094;&#1080;&#1103;\&#1040;&#1083;&#1077;&#1085;&#1072;.wav" TargetMode="Externa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4;&#1091;&#1083;&#1100;&#1090;&#1080;&#1084;&#1077;&#1076;&#1080;&#1081;&#1085;&#1072;&#1103;%20&#1087;&#1088;&#1077;&#1079;&#1080;&#1085;&#1090;&#1072;&#1094;&#1080;&#1103;\&#1054;&#1073;&#1091;&#1095;&#1072;&#1102;&#1097;&#1072;&#1103;%20&#1087;&#1088;&#1077;&#1079;&#1077;&#1085;&#1090;&#1072;&#1094;&#1080;&#1103;\&#1040;&#1085;&#1103;1.wav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625" y="2714625"/>
            <a:ext cx="8001000" cy="186650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i="1" dirty="0" smtClean="0">
                <a:solidFill>
                  <a:srgbClr val="000099"/>
                </a:solidFill>
              </a:rPr>
              <a:t>Рекомендуется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i="1" dirty="0" smtClean="0">
                <a:solidFill>
                  <a:srgbClr val="000099"/>
                </a:solidFill>
              </a:rPr>
              <a:t>для ПЕДАГОГОВ и родителей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836613"/>
            <a:ext cx="7772400" cy="18002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54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5400" dirty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54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54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54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5400" dirty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54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54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54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5400" dirty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54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54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54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5400" dirty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54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54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54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53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Азбука  пожарной безопасности</a:t>
            </a:r>
            <a:r>
              <a:rPr lang="ru-RU" sz="54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5400" dirty="0" smtClean="0">
                <a:solidFill>
                  <a:srgbClr val="FF0000"/>
                </a:solidFill>
                <a:latin typeface="Arial Black" pitchFamily="34" charset="0"/>
              </a:rPr>
            </a:br>
            <a:endParaRPr lang="ru-RU" sz="54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857375" y="285750"/>
            <a:ext cx="5453063" cy="4719638"/>
          </a:xfrm>
          <a:noFill/>
        </p:spPr>
      </p:pic>
      <p:sp>
        <p:nvSpPr>
          <p:cNvPr id="21507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2225" y="1600200"/>
            <a:ext cx="4041775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altLang="ru-RU" sz="2000" b="1" smtClean="0"/>
          </a:p>
          <a:p>
            <a:pPr algn="ctr" eaLnBrk="1" hangingPunct="1">
              <a:buFontTx/>
              <a:buNone/>
            </a:pPr>
            <a:endParaRPr lang="ru-RU" altLang="ru-RU" sz="2000" b="1" smtClean="0"/>
          </a:p>
        </p:txBody>
      </p:sp>
      <p:sp>
        <p:nvSpPr>
          <p:cNvPr id="17412" name="Text Box 8"/>
          <p:cNvSpPr txBox="1">
            <a:spLocks noChangeArrowheads="1"/>
          </p:cNvSpPr>
          <p:nvPr/>
        </p:nvSpPr>
        <p:spPr bwMode="auto">
          <a:xfrm>
            <a:off x="1857375" y="5157788"/>
            <a:ext cx="5400675" cy="242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Все дети должны обязательно знать: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Электроприборы нельзя выключать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Тогда, когда руки мокры от воды.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Такая халатность- шаг до беды!</a:t>
            </a:r>
          </a:p>
          <a:p>
            <a:pPr algn="ctr"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  <a:p>
            <a:pPr algn="ctr">
              <a:defRPr/>
            </a:pPr>
            <a:endParaRPr lang="ru-RU" b="1" dirty="0">
              <a:solidFill>
                <a:srgbClr val="003300"/>
              </a:solidFill>
              <a:latin typeface="Arial Black" pitchFamily="34" charset="0"/>
            </a:endParaRPr>
          </a:p>
          <a:p>
            <a:pPr algn="ctr">
              <a:defRPr/>
            </a:pPr>
            <a:endParaRPr lang="ru-RU" b="1" dirty="0">
              <a:solidFill>
                <a:srgbClr val="003300"/>
              </a:solidFill>
              <a:latin typeface="Arial Black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pic>
        <p:nvPicPr>
          <p:cNvPr id="7" name="Лиза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4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/>
          </p:cNvSpPr>
          <p:nvPr>
            <p:ph type="ctrTitle" idx="4294967295"/>
          </p:nvPr>
        </p:nvSpPr>
        <p:spPr>
          <a:xfrm>
            <a:off x="685800" y="1628775"/>
            <a:ext cx="7772400" cy="2808288"/>
          </a:xfrm>
        </p:spPr>
        <p:txBody>
          <a:bodyPr/>
          <a:lstStyle/>
          <a:p>
            <a:r>
              <a:rPr lang="ru-RU" altLang="ru-RU" sz="4800" b="1" smtClean="0">
                <a:solidFill>
                  <a:srgbClr val="CC3300"/>
                </a:solidFill>
                <a:latin typeface="Arial Black" pitchFamily="34" charset="0"/>
              </a:rPr>
              <a:t>ПРАВИЛА ПРОТИВОПОЖАРНОЙ БЕЗОПАСНОСТИ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9176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63713" y="260350"/>
            <a:ext cx="5310187" cy="4679950"/>
          </a:xfrm>
          <a:noFill/>
        </p:spPr>
      </p:pic>
      <p:sp>
        <p:nvSpPr>
          <p:cNvPr id="14339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2225" y="1600200"/>
            <a:ext cx="4041775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altLang="ru-RU" sz="2800" smtClean="0"/>
          </a:p>
          <a:p>
            <a:pPr algn="ctr" eaLnBrk="1" hangingPunct="1">
              <a:buFontTx/>
              <a:buNone/>
            </a:pPr>
            <a:endParaRPr lang="ru-RU" altLang="ru-RU" sz="1800" b="1" smtClean="0"/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928688" y="5000625"/>
            <a:ext cx="3503612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Для забавы и игры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Спичек в руки не бери!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Не шути дружок с  огнём,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Чтобы не жалеть потом!</a:t>
            </a:r>
            <a:r>
              <a:rPr lang="ru-RU" dirty="0">
                <a:solidFill>
                  <a:srgbClr val="003300"/>
                </a:solidFill>
                <a:latin typeface="Arial Black" pitchFamily="34" charset="0"/>
              </a:rPr>
              <a:t/>
            </a:r>
            <a:br>
              <a:rPr lang="ru-RU" dirty="0">
                <a:solidFill>
                  <a:srgbClr val="003300"/>
                </a:solidFill>
                <a:latin typeface="Arial Black" pitchFamily="34" charset="0"/>
              </a:rPr>
            </a:b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sp>
        <p:nvSpPr>
          <p:cNvPr id="5125" name="Text Box 9"/>
          <p:cNvSpPr txBox="1">
            <a:spLocks noChangeArrowheads="1"/>
          </p:cNvSpPr>
          <p:nvPr/>
        </p:nvSpPr>
        <p:spPr bwMode="auto">
          <a:xfrm>
            <a:off x="4857750" y="5072063"/>
            <a:ext cx="3960813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Сам костёр не разжигай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И другим не позволяй!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Даже крошка- огонёк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От пожара недалёк!</a:t>
            </a:r>
            <a:r>
              <a:rPr lang="ru-RU" dirty="0">
                <a:solidFill>
                  <a:srgbClr val="003300"/>
                </a:solidFill>
                <a:latin typeface="Arial Black" pitchFamily="34" charset="0"/>
              </a:rPr>
              <a:t/>
            </a:r>
            <a:br>
              <a:rPr lang="ru-RU" dirty="0">
                <a:solidFill>
                  <a:srgbClr val="003300"/>
                </a:solidFill>
                <a:latin typeface="Arial Black" pitchFamily="34" charset="0"/>
              </a:rPr>
            </a:b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pic>
        <p:nvPicPr>
          <p:cNvPr id="6" name="Сема1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000250" y="500063"/>
            <a:ext cx="5038725" cy="4506912"/>
          </a:xfrm>
          <a:noFill/>
        </p:spPr>
      </p:pic>
      <p:sp>
        <p:nvSpPr>
          <p:cNvPr id="15363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2225" y="1600200"/>
            <a:ext cx="4041775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sz="2400" smtClean="0"/>
          </a:p>
          <a:p>
            <a:pPr eaLnBrk="1" hangingPunct="1">
              <a:buFontTx/>
              <a:buNone/>
            </a:pPr>
            <a:endParaRPr lang="ru-RU" altLang="ru-RU" sz="2400" smtClean="0"/>
          </a:p>
          <a:p>
            <a:pPr algn="ctr" eaLnBrk="1" hangingPunct="1">
              <a:buFontTx/>
              <a:buNone/>
            </a:pPr>
            <a:endParaRPr lang="ru-RU" altLang="ru-RU" sz="2000" b="1" smtClean="0"/>
          </a:p>
        </p:txBody>
      </p:sp>
      <p:sp>
        <p:nvSpPr>
          <p:cNvPr id="11268" name="Text Box 8"/>
          <p:cNvSpPr txBox="1">
            <a:spLocks noChangeArrowheads="1"/>
          </p:cNvSpPr>
          <p:nvPr/>
        </p:nvSpPr>
        <p:spPr bwMode="auto">
          <a:xfrm>
            <a:off x="2714625" y="5183188"/>
            <a:ext cx="381635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Если ты включил утюг,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Убегать не надо вдруг.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Закрывая в доме дверь,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Всё ли выключил, проверь.</a:t>
            </a:r>
          </a:p>
          <a:p>
            <a:pPr>
              <a:spcBef>
                <a:spcPct val="50000"/>
              </a:spcBef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pic>
        <p:nvPicPr>
          <p:cNvPr id="6" name="Даша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65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857375" y="357188"/>
            <a:ext cx="5038725" cy="4518025"/>
          </a:xfrm>
          <a:noFill/>
        </p:spPr>
      </p:pic>
      <p:sp>
        <p:nvSpPr>
          <p:cNvPr id="16387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2225" y="2781300"/>
            <a:ext cx="4041775" cy="33448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sz="2400" smtClean="0"/>
          </a:p>
          <a:p>
            <a:pPr eaLnBrk="1" hangingPunct="1">
              <a:buFontTx/>
              <a:buNone/>
            </a:pPr>
            <a:endParaRPr lang="ru-RU" altLang="ru-RU" sz="2400" smtClean="0"/>
          </a:p>
          <a:p>
            <a:pPr algn="ctr" eaLnBrk="1" hangingPunct="1">
              <a:buFontTx/>
              <a:buNone/>
            </a:pPr>
            <a:endParaRPr lang="ru-RU" altLang="ru-RU" sz="2000" b="1" smtClean="0"/>
          </a:p>
        </p:txBody>
      </p:sp>
      <p:sp>
        <p:nvSpPr>
          <p:cNvPr id="12292" name="Text Box 8"/>
          <p:cNvSpPr txBox="1">
            <a:spLocks noChangeArrowheads="1"/>
          </p:cNvSpPr>
          <p:nvPr/>
        </p:nvSpPr>
        <p:spPr bwMode="auto">
          <a:xfrm>
            <a:off x="2268538" y="5084763"/>
            <a:ext cx="424815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Чтобы пальчик или гвоздик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Вдруг в розетку не совать-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Электричество опасно-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Это каждый должен знать!</a:t>
            </a:r>
          </a:p>
          <a:p>
            <a:pPr>
              <a:spcBef>
                <a:spcPct val="50000"/>
              </a:spcBef>
              <a:defRPr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5" name="Лиза2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1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28813" y="500063"/>
            <a:ext cx="5038725" cy="4371975"/>
          </a:xfrm>
          <a:noFill/>
        </p:spPr>
      </p:pic>
      <p:sp>
        <p:nvSpPr>
          <p:cNvPr id="17411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2225" y="1600200"/>
            <a:ext cx="4041775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altLang="ru-RU" sz="2000" b="1" smtClean="0"/>
          </a:p>
          <a:p>
            <a:pPr algn="ctr" eaLnBrk="1" hangingPunct="1">
              <a:buFontTx/>
              <a:buNone/>
            </a:pPr>
            <a:endParaRPr lang="ru-RU" altLang="ru-RU" sz="2000" b="1" smtClean="0"/>
          </a:p>
          <a:p>
            <a:pPr algn="ctr" eaLnBrk="1" hangingPunct="1">
              <a:buFontTx/>
              <a:buNone/>
            </a:pPr>
            <a:endParaRPr lang="ru-RU" altLang="ru-RU" sz="2000" b="1" smtClean="0"/>
          </a:p>
        </p:txBody>
      </p:sp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1547813" y="5157788"/>
            <a:ext cx="5329237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Не играй с электроплиткою.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Спрыгнет с плитки пламя прыткое!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Уголёк из печки «скок»,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И поджёг половичок.</a:t>
            </a:r>
          </a:p>
          <a:p>
            <a:pPr algn="ctr"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pic>
        <p:nvPicPr>
          <p:cNvPr id="6" name="Ваня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14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14500" y="285750"/>
            <a:ext cx="5038725" cy="4586288"/>
          </a:xfrm>
          <a:noFill/>
        </p:spPr>
      </p:pic>
      <p:sp>
        <p:nvSpPr>
          <p:cNvPr id="18435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2225" y="1628775"/>
            <a:ext cx="4041775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sz="2800" smtClean="0"/>
          </a:p>
          <a:p>
            <a:pPr algn="ctr" eaLnBrk="1" hangingPunct="1">
              <a:buFontTx/>
              <a:buNone/>
            </a:pPr>
            <a:endParaRPr lang="ru-RU" altLang="ru-RU" sz="2000" b="1" smtClean="0"/>
          </a:p>
        </p:txBody>
      </p:sp>
      <p:sp>
        <p:nvSpPr>
          <p:cNvPr id="14340" name="Text Box 8"/>
          <p:cNvSpPr txBox="1">
            <a:spLocks noChangeArrowheads="1"/>
          </p:cNvSpPr>
          <p:nvPr/>
        </p:nvSpPr>
        <p:spPr bwMode="auto">
          <a:xfrm>
            <a:off x="827088" y="5084763"/>
            <a:ext cx="381635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Украшать свечами ёлку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Строго запрещается.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Потому что от свечей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Ёлка загорается!</a:t>
            </a:r>
          </a:p>
          <a:p>
            <a:pPr>
              <a:spcBef>
                <a:spcPct val="50000"/>
              </a:spcBef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sp>
        <p:nvSpPr>
          <p:cNvPr id="14341" name="Text Box 9"/>
          <p:cNvSpPr txBox="1">
            <a:spLocks noChangeArrowheads="1"/>
          </p:cNvSpPr>
          <p:nvPr/>
        </p:nvSpPr>
        <p:spPr bwMode="auto">
          <a:xfrm>
            <a:off x="5003800" y="5084763"/>
            <a:ext cx="388937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А поэтому- не смей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Зажигать на ней свечей!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Можешь запросто, заметь,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Вместе с ёлкою сгореть.</a:t>
            </a:r>
          </a:p>
          <a:p>
            <a:pPr>
              <a:spcBef>
                <a:spcPct val="50000"/>
              </a:spcBef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pic>
        <p:nvPicPr>
          <p:cNvPr id="7" name="руслан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91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857375" y="285750"/>
            <a:ext cx="5443538" cy="4864100"/>
          </a:xfrm>
          <a:noFill/>
        </p:spPr>
      </p:pic>
      <p:sp>
        <p:nvSpPr>
          <p:cNvPr id="19459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64050" y="1557338"/>
            <a:ext cx="4679950" cy="45656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sz="2800" smtClean="0"/>
          </a:p>
          <a:p>
            <a:pPr eaLnBrk="1" hangingPunct="1">
              <a:buFontTx/>
              <a:buNone/>
            </a:pPr>
            <a:endParaRPr lang="ru-RU" altLang="ru-RU" sz="2800" smtClean="0"/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141288" y="5214938"/>
            <a:ext cx="47879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Будет включённым прибор оставаться-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Очень опасно к нему прикасаться: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Или получишь тока удар,</a:t>
            </a:r>
          </a:p>
          <a:p>
            <a:pPr>
              <a:spcBef>
                <a:spcPct val="50000"/>
              </a:spcBef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sp>
        <p:nvSpPr>
          <p:cNvPr id="19461" name="Text Box 9"/>
          <p:cNvSpPr txBox="1">
            <a:spLocks noChangeArrowheads="1"/>
          </p:cNvSpPr>
          <p:nvPr/>
        </p:nvSpPr>
        <p:spPr bwMode="auto">
          <a:xfrm>
            <a:off x="4716463" y="5157788"/>
            <a:ext cx="25606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/>
          </a:p>
        </p:txBody>
      </p:sp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4859338" y="5214938"/>
            <a:ext cx="4284662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Или от искры начнётся пожар.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Так что времени зря не теряй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И из розетки прибор выключай!</a:t>
            </a:r>
          </a:p>
          <a:p>
            <a:pPr>
              <a:spcBef>
                <a:spcPct val="50000"/>
              </a:spcBef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pic>
        <p:nvPicPr>
          <p:cNvPr id="7" name="Алена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97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14500" y="214313"/>
            <a:ext cx="5751513" cy="5040312"/>
          </a:xfrm>
          <a:noFill/>
        </p:spPr>
      </p:pic>
      <p:sp>
        <p:nvSpPr>
          <p:cNvPr id="1638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85938" y="4381500"/>
            <a:ext cx="5256212" cy="204787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endParaRPr lang="ru-RU" sz="2400" dirty="0" smtClean="0"/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endParaRPr lang="ru-RU" sz="2400" dirty="0" smtClean="0"/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ru-RU" sz="2000" b="1" dirty="0" smtClean="0"/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Быть нельзя огня вблизи,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Там, где краски, газ, бензин;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Ведь о них нам не напрасно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Говорят «Огнеопасно!»</a:t>
            </a:r>
          </a:p>
        </p:txBody>
      </p:sp>
      <p:pic>
        <p:nvPicPr>
          <p:cNvPr id="4" name="Аня1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5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436</TotalTime>
  <Words>186</Words>
  <Application>Microsoft Office PowerPoint</Application>
  <PresentationFormat>Экран (4:3)</PresentationFormat>
  <Paragraphs>49</Paragraphs>
  <Slides>10</Slides>
  <Notes>0</Notes>
  <HiddenSlides>0</HiddenSlides>
  <MMClips>8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Georgia</vt:lpstr>
      <vt:lpstr>Wingdings 2</vt:lpstr>
      <vt:lpstr>Wingdings</vt:lpstr>
      <vt:lpstr>Calibri</vt:lpstr>
      <vt:lpstr>Arial Black</vt:lpstr>
      <vt:lpstr>Monotype Corsiva</vt:lpstr>
      <vt:lpstr>Официальная</vt:lpstr>
      <vt:lpstr>         Азбука  пожарной безопасности </vt:lpstr>
      <vt:lpstr>ПРАВИЛА ПРОТИВОПОЖАРНОЙ БЕЗОПАСНОСТИ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пожарной безопасности</dc:title>
  <dc:creator>Nix</dc:creator>
  <cp:lastModifiedBy>Женя</cp:lastModifiedBy>
  <cp:revision>23</cp:revision>
  <dcterms:created xsi:type="dcterms:W3CDTF">2010-03-18T05:25:56Z</dcterms:created>
  <dcterms:modified xsi:type="dcterms:W3CDTF">2015-09-27T16:42:38Z</dcterms:modified>
</cp:coreProperties>
</file>